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0" r:id="rId6"/>
    <p:sldId id="262" r:id="rId7"/>
    <p:sldId id="261" r:id="rId8"/>
    <p:sldId id="265" r:id="rId9"/>
    <p:sldId id="266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ECB7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8B51D9-0379-4724-B92C-A2CC9D69228B}" type="doc">
      <dgm:prSet loTypeId="urn:microsoft.com/office/officeart/2005/8/layout/vList2" loCatId="list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BAEE916B-9EBB-44F0-9306-AEA2BF2437D2}">
      <dgm:prSet/>
      <dgm:spPr/>
      <dgm:t>
        <a:bodyPr/>
        <a:lstStyle/>
        <a:p>
          <a:r>
            <a:rPr lang="fr-BE" dirty="0"/>
            <a:t>1. </a:t>
          </a:r>
          <a:r>
            <a:rPr lang="en-US" dirty="0"/>
            <a:t>General position on AFIR</a:t>
          </a:r>
        </a:p>
      </dgm:t>
    </dgm:pt>
    <dgm:pt modelId="{E9C029EA-B158-4189-B9D6-925BC59B3C2B}" type="parTrans" cxnId="{0F05D20E-F5E8-4DB4-980B-1A915E2F5C4A}">
      <dgm:prSet/>
      <dgm:spPr/>
      <dgm:t>
        <a:bodyPr/>
        <a:lstStyle/>
        <a:p>
          <a:endParaRPr lang="en-US"/>
        </a:p>
      </dgm:t>
    </dgm:pt>
    <dgm:pt modelId="{DFCBFA53-B501-4F2B-914E-EF6EEF6E417D}" type="sibTrans" cxnId="{0F05D20E-F5E8-4DB4-980B-1A915E2F5C4A}">
      <dgm:prSet/>
      <dgm:spPr/>
      <dgm:t>
        <a:bodyPr/>
        <a:lstStyle/>
        <a:p>
          <a:endParaRPr lang="en-US"/>
        </a:p>
      </dgm:t>
    </dgm:pt>
    <dgm:pt modelId="{C9608C4B-CF53-479C-A566-096605B3A125}">
      <dgm:prSet/>
      <dgm:spPr/>
      <dgm:t>
        <a:bodyPr/>
        <a:lstStyle/>
        <a:p>
          <a:r>
            <a:rPr lang="fr-BE" dirty="0"/>
            <a:t>2. Discussion of the </a:t>
          </a:r>
          <a:r>
            <a:rPr lang="fr-BE" dirty="0" err="1"/>
            <a:t>other</a:t>
          </a:r>
          <a:r>
            <a:rPr lang="fr-BE" dirty="0"/>
            <a:t> AFIR-</a:t>
          </a:r>
          <a:r>
            <a:rPr lang="fr-BE" dirty="0" err="1"/>
            <a:t>related</a:t>
          </a:r>
          <a:r>
            <a:rPr lang="fr-BE" dirty="0"/>
            <a:t> topics (</a:t>
          </a:r>
          <a:r>
            <a:rPr lang="fr-BE" dirty="0" err="1"/>
            <a:t>apart</a:t>
          </a:r>
          <a:r>
            <a:rPr lang="fr-BE" dirty="0"/>
            <a:t> </a:t>
          </a:r>
          <a:r>
            <a:rPr lang="fr-BE" dirty="0" err="1"/>
            <a:t>from</a:t>
          </a:r>
          <a:r>
            <a:rPr lang="fr-BE" dirty="0"/>
            <a:t> </a:t>
          </a:r>
          <a:r>
            <a:rPr lang="fr-BE" dirty="0" err="1"/>
            <a:t>targets</a:t>
          </a:r>
          <a:r>
            <a:rPr lang="fr-BE" dirty="0"/>
            <a:t>)</a:t>
          </a:r>
          <a:endParaRPr lang="en-US" dirty="0"/>
        </a:p>
      </dgm:t>
    </dgm:pt>
    <dgm:pt modelId="{A3860DAB-6687-4D28-8FEB-3DE642171D17}" type="parTrans" cxnId="{EBC3AC56-47BC-4068-8714-6A7E2E994057}">
      <dgm:prSet/>
      <dgm:spPr/>
      <dgm:t>
        <a:bodyPr/>
        <a:lstStyle/>
        <a:p>
          <a:endParaRPr lang="en-US"/>
        </a:p>
      </dgm:t>
    </dgm:pt>
    <dgm:pt modelId="{81B4D8C2-38F4-4679-BA96-B7AF5DDE856C}" type="sibTrans" cxnId="{EBC3AC56-47BC-4068-8714-6A7E2E994057}">
      <dgm:prSet/>
      <dgm:spPr/>
      <dgm:t>
        <a:bodyPr/>
        <a:lstStyle/>
        <a:p>
          <a:endParaRPr lang="en-US"/>
        </a:p>
      </dgm:t>
    </dgm:pt>
    <dgm:pt modelId="{19D7CC75-B6E9-4613-959A-EA4C5C26D960}">
      <dgm:prSet/>
      <dgm:spPr/>
      <dgm:t>
        <a:bodyPr/>
        <a:lstStyle/>
        <a:p>
          <a:r>
            <a:rPr lang="en-US" dirty="0"/>
            <a:t>3. Information point: meeting with DG Ener B3. on the EPBD revision</a:t>
          </a:r>
        </a:p>
      </dgm:t>
    </dgm:pt>
    <dgm:pt modelId="{BCAB85DE-8C0B-4943-8CE7-B00080762090}" type="parTrans" cxnId="{A757F03F-475B-49E6-9619-F7003DF7A596}">
      <dgm:prSet/>
      <dgm:spPr/>
      <dgm:t>
        <a:bodyPr/>
        <a:lstStyle/>
        <a:p>
          <a:endParaRPr lang="en-US"/>
        </a:p>
      </dgm:t>
    </dgm:pt>
    <dgm:pt modelId="{FD8258D1-965D-4B7E-B31B-86841A0107D6}" type="sibTrans" cxnId="{A757F03F-475B-49E6-9619-F7003DF7A596}">
      <dgm:prSet/>
      <dgm:spPr/>
      <dgm:t>
        <a:bodyPr/>
        <a:lstStyle/>
        <a:p>
          <a:endParaRPr lang="en-US"/>
        </a:p>
      </dgm:t>
    </dgm:pt>
    <dgm:pt modelId="{4582209B-E493-49EA-955C-7FA729729398}">
      <dgm:prSet/>
      <dgm:spPr/>
      <dgm:t>
        <a:bodyPr/>
        <a:lstStyle/>
        <a:p>
          <a:r>
            <a:rPr lang="en-US"/>
            <a:t>4. AOB</a:t>
          </a:r>
        </a:p>
      </dgm:t>
    </dgm:pt>
    <dgm:pt modelId="{37FC207E-EEF8-462D-91CD-861815495F59}" type="sibTrans" cxnId="{44E931D9-FF29-4C86-B20D-FBE4F7B9BC86}">
      <dgm:prSet/>
      <dgm:spPr/>
      <dgm:t>
        <a:bodyPr/>
        <a:lstStyle/>
        <a:p>
          <a:endParaRPr lang="en-US"/>
        </a:p>
      </dgm:t>
    </dgm:pt>
    <dgm:pt modelId="{77A318E2-3F18-4759-AD11-6BCDC0353CCB}" type="parTrans" cxnId="{44E931D9-FF29-4C86-B20D-FBE4F7B9BC86}">
      <dgm:prSet/>
      <dgm:spPr/>
      <dgm:t>
        <a:bodyPr/>
        <a:lstStyle/>
        <a:p>
          <a:endParaRPr lang="en-US"/>
        </a:p>
      </dgm:t>
    </dgm:pt>
    <dgm:pt modelId="{128661D7-9617-4A1D-9203-4953E08DDC93}" type="pres">
      <dgm:prSet presAssocID="{1E8B51D9-0379-4724-B92C-A2CC9D69228B}" presName="linear" presStyleCnt="0">
        <dgm:presLayoutVars>
          <dgm:animLvl val="lvl"/>
          <dgm:resizeHandles val="exact"/>
        </dgm:presLayoutVars>
      </dgm:prSet>
      <dgm:spPr/>
    </dgm:pt>
    <dgm:pt modelId="{008A2A5F-B87F-4D1E-9705-FD317CFC565A}" type="pres">
      <dgm:prSet presAssocID="{BAEE916B-9EBB-44F0-9306-AEA2BF2437D2}" presName="parentText" presStyleLbl="node1" presStyleIdx="0" presStyleCnt="4" custLinFactNeighborX="-487">
        <dgm:presLayoutVars>
          <dgm:chMax val="0"/>
          <dgm:bulletEnabled val="1"/>
        </dgm:presLayoutVars>
      </dgm:prSet>
      <dgm:spPr/>
    </dgm:pt>
    <dgm:pt modelId="{EE48D16D-84A9-45CE-846F-9C9E1E1A1B8A}" type="pres">
      <dgm:prSet presAssocID="{DFCBFA53-B501-4F2B-914E-EF6EEF6E417D}" presName="spacer" presStyleCnt="0"/>
      <dgm:spPr/>
    </dgm:pt>
    <dgm:pt modelId="{4D3C6B79-BB4D-4AAF-9201-DCCE604E52E5}" type="pres">
      <dgm:prSet presAssocID="{C9608C4B-CF53-479C-A566-096605B3A12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F6E31C8-F427-4AA9-A40E-E4B586B66AF1}" type="pres">
      <dgm:prSet presAssocID="{81B4D8C2-38F4-4679-BA96-B7AF5DDE856C}" presName="spacer" presStyleCnt="0"/>
      <dgm:spPr/>
    </dgm:pt>
    <dgm:pt modelId="{59C7A63B-2DA9-4BC8-9881-1558A218B6B7}" type="pres">
      <dgm:prSet presAssocID="{19D7CC75-B6E9-4613-959A-EA4C5C26D96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3AF592A-7CD2-4430-A3C8-B95BEC39E300}" type="pres">
      <dgm:prSet presAssocID="{FD8258D1-965D-4B7E-B31B-86841A0107D6}" presName="spacer" presStyleCnt="0"/>
      <dgm:spPr/>
    </dgm:pt>
    <dgm:pt modelId="{75406612-D020-4AEA-99D2-BA69B4AAC048}" type="pres">
      <dgm:prSet presAssocID="{4582209B-E493-49EA-955C-7FA72972939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F05D20E-F5E8-4DB4-980B-1A915E2F5C4A}" srcId="{1E8B51D9-0379-4724-B92C-A2CC9D69228B}" destId="{BAEE916B-9EBB-44F0-9306-AEA2BF2437D2}" srcOrd="0" destOrd="0" parTransId="{E9C029EA-B158-4189-B9D6-925BC59B3C2B}" sibTransId="{DFCBFA53-B501-4F2B-914E-EF6EEF6E417D}"/>
    <dgm:cxn modelId="{D9B4EF3A-BA79-4FF4-85E7-950BF6AC0582}" type="presOf" srcId="{4582209B-E493-49EA-955C-7FA729729398}" destId="{75406612-D020-4AEA-99D2-BA69B4AAC048}" srcOrd="0" destOrd="0" presId="urn:microsoft.com/office/officeart/2005/8/layout/vList2"/>
    <dgm:cxn modelId="{A757F03F-475B-49E6-9619-F7003DF7A596}" srcId="{1E8B51D9-0379-4724-B92C-A2CC9D69228B}" destId="{19D7CC75-B6E9-4613-959A-EA4C5C26D960}" srcOrd="2" destOrd="0" parTransId="{BCAB85DE-8C0B-4943-8CE7-B00080762090}" sibTransId="{FD8258D1-965D-4B7E-B31B-86841A0107D6}"/>
    <dgm:cxn modelId="{59AEC973-7B4C-40C4-8CEB-BFF258AC8DAA}" type="presOf" srcId="{BAEE916B-9EBB-44F0-9306-AEA2BF2437D2}" destId="{008A2A5F-B87F-4D1E-9705-FD317CFC565A}" srcOrd="0" destOrd="0" presId="urn:microsoft.com/office/officeart/2005/8/layout/vList2"/>
    <dgm:cxn modelId="{EBC3AC56-47BC-4068-8714-6A7E2E994057}" srcId="{1E8B51D9-0379-4724-B92C-A2CC9D69228B}" destId="{C9608C4B-CF53-479C-A566-096605B3A125}" srcOrd="1" destOrd="0" parTransId="{A3860DAB-6687-4D28-8FEB-3DE642171D17}" sibTransId="{81B4D8C2-38F4-4679-BA96-B7AF5DDE856C}"/>
    <dgm:cxn modelId="{A833DB7E-5B99-4952-9E0A-F4FD57212A20}" type="presOf" srcId="{19D7CC75-B6E9-4613-959A-EA4C5C26D960}" destId="{59C7A63B-2DA9-4BC8-9881-1558A218B6B7}" srcOrd="0" destOrd="0" presId="urn:microsoft.com/office/officeart/2005/8/layout/vList2"/>
    <dgm:cxn modelId="{F33A6DAC-854C-45E5-9266-0B28C4EA0D99}" type="presOf" srcId="{C9608C4B-CF53-479C-A566-096605B3A125}" destId="{4D3C6B79-BB4D-4AAF-9201-DCCE604E52E5}" srcOrd="0" destOrd="0" presId="urn:microsoft.com/office/officeart/2005/8/layout/vList2"/>
    <dgm:cxn modelId="{44E931D9-FF29-4C86-B20D-FBE4F7B9BC86}" srcId="{1E8B51D9-0379-4724-B92C-A2CC9D69228B}" destId="{4582209B-E493-49EA-955C-7FA729729398}" srcOrd="3" destOrd="0" parTransId="{77A318E2-3F18-4759-AD11-6BCDC0353CCB}" sibTransId="{37FC207E-EEF8-462D-91CD-861815495F59}"/>
    <dgm:cxn modelId="{506D95E3-B32C-4C3D-B70C-31B52ED3A5B2}" type="presOf" srcId="{1E8B51D9-0379-4724-B92C-A2CC9D69228B}" destId="{128661D7-9617-4A1D-9203-4953E08DDC93}" srcOrd="0" destOrd="0" presId="urn:microsoft.com/office/officeart/2005/8/layout/vList2"/>
    <dgm:cxn modelId="{3014C049-36FC-4B75-B120-CA5E2577D50F}" type="presParOf" srcId="{128661D7-9617-4A1D-9203-4953E08DDC93}" destId="{008A2A5F-B87F-4D1E-9705-FD317CFC565A}" srcOrd="0" destOrd="0" presId="urn:microsoft.com/office/officeart/2005/8/layout/vList2"/>
    <dgm:cxn modelId="{633AEECA-5DCA-4E13-B6DA-34808E1E687E}" type="presParOf" srcId="{128661D7-9617-4A1D-9203-4953E08DDC93}" destId="{EE48D16D-84A9-45CE-846F-9C9E1E1A1B8A}" srcOrd="1" destOrd="0" presId="urn:microsoft.com/office/officeart/2005/8/layout/vList2"/>
    <dgm:cxn modelId="{649964B8-3711-4992-9FA1-BDD8CC2066DA}" type="presParOf" srcId="{128661D7-9617-4A1D-9203-4953E08DDC93}" destId="{4D3C6B79-BB4D-4AAF-9201-DCCE604E52E5}" srcOrd="2" destOrd="0" presId="urn:microsoft.com/office/officeart/2005/8/layout/vList2"/>
    <dgm:cxn modelId="{666DBA27-919D-4314-99AC-2C3C052F1D35}" type="presParOf" srcId="{128661D7-9617-4A1D-9203-4953E08DDC93}" destId="{EF6E31C8-F427-4AA9-A40E-E4B586B66AF1}" srcOrd="3" destOrd="0" presId="urn:microsoft.com/office/officeart/2005/8/layout/vList2"/>
    <dgm:cxn modelId="{A9F9C6A3-F1ED-45E1-A240-9EB55E6D2245}" type="presParOf" srcId="{128661D7-9617-4A1D-9203-4953E08DDC93}" destId="{59C7A63B-2DA9-4BC8-9881-1558A218B6B7}" srcOrd="4" destOrd="0" presId="urn:microsoft.com/office/officeart/2005/8/layout/vList2"/>
    <dgm:cxn modelId="{726D9766-483F-4237-B38E-DA4CA13ED20A}" type="presParOf" srcId="{128661D7-9617-4A1D-9203-4953E08DDC93}" destId="{83AF592A-7CD2-4430-A3C8-B95BEC39E300}" srcOrd="5" destOrd="0" presId="urn:microsoft.com/office/officeart/2005/8/layout/vList2"/>
    <dgm:cxn modelId="{7A33C023-7803-41E3-976C-1DA1F8BE5100}" type="presParOf" srcId="{128661D7-9617-4A1D-9203-4953E08DDC93}" destId="{75406612-D020-4AEA-99D2-BA69B4AAC04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ABA85D-E8AB-4361-90F2-0BBB1E6189D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49BD781-9799-49CA-BBA8-BF8F68E94A90}">
      <dgm:prSet/>
      <dgm:spPr/>
      <dgm:t>
        <a:bodyPr/>
        <a:lstStyle/>
        <a:p>
          <a:pPr>
            <a:lnSpc>
              <a:spcPct val="100000"/>
            </a:lnSpc>
          </a:pPr>
          <a:r>
            <a:rPr lang="fr-BE" dirty="0"/>
            <a:t>Smart </a:t>
          </a:r>
          <a:r>
            <a:rPr lang="fr-BE" dirty="0" err="1"/>
            <a:t>charging</a:t>
          </a:r>
          <a:r>
            <a:rPr lang="fr-BE" dirty="0"/>
            <a:t>: </a:t>
          </a:r>
          <a:r>
            <a:rPr lang="fr-BE" dirty="0" err="1"/>
            <a:t>definition</a:t>
          </a:r>
          <a:r>
            <a:rPr lang="fr-BE" dirty="0"/>
            <a:t> in </a:t>
          </a:r>
          <a:r>
            <a:rPr lang="fr-BE" dirty="0">
              <a:solidFill>
                <a:schemeClr val="tx2"/>
              </a:solidFill>
            </a:rPr>
            <a:t>art. 2(59) </a:t>
          </a:r>
          <a:r>
            <a:rPr lang="fr-BE" dirty="0"/>
            <a:t>&amp; obligation/</a:t>
          </a:r>
          <a:r>
            <a:rPr lang="fr-BE" dirty="0" err="1"/>
            <a:t>retroactive</a:t>
          </a:r>
          <a:r>
            <a:rPr lang="fr-BE" dirty="0"/>
            <a:t> </a:t>
          </a:r>
          <a:r>
            <a:rPr lang="fr-BE" dirty="0" err="1"/>
            <a:t>effect</a:t>
          </a:r>
          <a:r>
            <a:rPr lang="fr-BE" dirty="0"/>
            <a:t> in </a:t>
          </a:r>
          <a:r>
            <a:rPr lang="fr-BE" dirty="0">
              <a:solidFill>
                <a:schemeClr val="tx2"/>
              </a:solidFill>
            </a:rPr>
            <a:t>art. 5(8)</a:t>
          </a:r>
          <a:endParaRPr lang="en-US" dirty="0">
            <a:solidFill>
              <a:schemeClr val="tx2"/>
            </a:solidFill>
          </a:endParaRPr>
        </a:p>
      </dgm:t>
    </dgm:pt>
    <dgm:pt modelId="{D5350CE8-135B-4E31-9123-016D60FE3225}" type="parTrans" cxnId="{30EAC1A7-8978-40A3-BE41-9843C8A10B69}">
      <dgm:prSet/>
      <dgm:spPr/>
      <dgm:t>
        <a:bodyPr/>
        <a:lstStyle/>
        <a:p>
          <a:endParaRPr lang="en-US"/>
        </a:p>
      </dgm:t>
    </dgm:pt>
    <dgm:pt modelId="{C58E7947-AC01-41BB-95D3-DAF5C35A86A0}" type="sibTrans" cxnId="{30EAC1A7-8978-40A3-BE41-9843C8A10B69}">
      <dgm:prSet/>
      <dgm:spPr/>
      <dgm:t>
        <a:bodyPr/>
        <a:lstStyle/>
        <a:p>
          <a:endParaRPr lang="en-US"/>
        </a:p>
      </dgm:t>
    </dgm:pt>
    <dgm:pt modelId="{4433E39D-5D7D-413E-BFAD-48DAF1D5AB57}">
      <dgm:prSet/>
      <dgm:spPr/>
      <dgm:t>
        <a:bodyPr/>
        <a:lstStyle/>
        <a:p>
          <a:pPr>
            <a:lnSpc>
              <a:spcPct val="100000"/>
            </a:lnSpc>
          </a:pPr>
          <a:r>
            <a:rPr lang="fr-BE" dirty="0" err="1"/>
            <a:t>Payment</a:t>
          </a:r>
          <a:r>
            <a:rPr lang="fr-BE" dirty="0"/>
            <a:t> </a:t>
          </a:r>
          <a:r>
            <a:rPr lang="fr-BE" dirty="0" err="1"/>
            <a:t>methods</a:t>
          </a:r>
          <a:r>
            <a:rPr lang="fr-BE" dirty="0"/>
            <a:t> in </a:t>
          </a:r>
          <a:r>
            <a:rPr lang="fr-BE" dirty="0">
              <a:solidFill>
                <a:schemeClr val="tx2"/>
              </a:solidFill>
            </a:rPr>
            <a:t>art. 5(2)</a:t>
          </a:r>
          <a:endParaRPr lang="en-US" dirty="0">
            <a:solidFill>
              <a:schemeClr val="tx2"/>
            </a:solidFill>
          </a:endParaRPr>
        </a:p>
      </dgm:t>
    </dgm:pt>
    <dgm:pt modelId="{00A7C448-7823-4B4F-85D3-7369C3935B40}" type="parTrans" cxnId="{E0FF1E41-703E-47EC-A2CA-1194478FB0E4}">
      <dgm:prSet/>
      <dgm:spPr/>
      <dgm:t>
        <a:bodyPr/>
        <a:lstStyle/>
        <a:p>
          <a:endParaRPr lang="en-US"/>
        </a:p>
      </dgm:t>
    </dgm:pt>
    <dgm:pt modelId="{C12828C2-A00B-47A8-AD19-5EA2718F6BB5}" type="sibTrans" cxnId="{E0FF1E41-703E-47EC-A2CA-1194478FB0E4}">
      <dgm:prSet/>
      <dgm:spPr/>
      <dgm:t>
        <a:bodyPr/>
        <a:lstStyle/>
        <a:p>
          <a:endParaRPr lang="en-US"/>
        </a:p>
      </dgm:t>
    </dgm:pt>
    <dgm:pt modelId="{F73BFCBA-2E72-4FB2-8FF0-BB411F2F6E24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Rail in </a:t>
          </a:r>
          <a:r>
            <a:rPr lang="fr-FR" dirty="0">
              <a:solidFill>
                <a:schemeClr val="tx2"/>
              </a:solidFill>
            </a:rPr>
            <a:t>art. 6 &amp;15, Annexes I &amp; II</a:t>
          </a:r>
        </a:p>
      </dgm:t>
    </dgm:pt>
    <dgm:pt modelId="{811EDF3A-8F4C-45A2-8114-EDFD7153F6D8}" type="parTrans" cxnId="{69DF0541-42DA-4B59-BBD3-7CF268186D3A}">
      <dgm:prSet/>
      <dgm:spPr/>
      <dgm:t>
        <a:bodyPr/>
        <a:lstStyle/>
        <a:p>
          <a:endParaRPr lang="fr-FR"/>
        </a:p>
      </dgm:t>
    </dgm:pt>
    <dgm:pt modelId="{854B5CFE-3593-4EC4-BA3C-6683904DFF8C}" type="sibTrans" cxnId="{69DF0541-42DA-4B59-BBD3-7CF268186D3A}">
      <dgm:prSet/>
      <dgm:spPr/>
      <dgm:t>
        <a:bodyPr/>
        <a:lstStyle/>
        <a:p>
          <a:endParaRPr lang="fr-FR"/>
        </a:p>
      </dgm:t>
    </dgm:pt>
    <dgm:pt modelId="{57F3B8C5-0CA1-484B-A2EE-3605B330412B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 err="1"/>
            <a:t>Definition</a:t>
          </a:r>
          <a:r>
            <a:rPr lang="fr-FR" dirty="0"/>
            <a:t> of </a:t>
          </a:r>
          <a:r>
            <a:rPr lang="fr-FR" dirty="0" err="1"/>
            <a:t>publicly</a:t>
          </a:r>
          <a:r>
            <a:rPr lang="fr-FR" dirty="0"/>
            <a:t> accessible in </a:t>
          </a:r>
          <a:r>
            <a:rPr lang="fr-FR" dirty="0">
              <a:solidFill>
                <a:schemeClr val="tx2"/>
              </a:solidFill>
            </a:rPr>
            <a:t>art. 2(38)</a:t>
          </a:r>
        </a:p>
      </dgm:t>
    </dgm:pt>
    <dgm:pt modelId="{7B508320-F37E-4E06-8120-B72FCA4E1AFB}" type="parTrans" cxnId="{C11322C1-A4B2-44FF-BD8D-64CDE847EBEE}">
      <dgm:prSet/>
      <dgm:spPr/>
      <dgm:t>
        <a:bodyPr/>
        <a:lstStyle/>
        <a:p>
          <a:endParaRPr lang="fr-FR"/>
        </a:p>
      </dgm:t>
    </dgm:pt>
    <dgm:pt modelId="{6AC8AD0B-5951-475E-8E53-A3BEE317EC70}" type="sibTrans" cxnId="{C11322C1-A4B2-44FF-BD8D-64CDE847EBEE}">
      <dgm:prSet/>
      <dgm:spPr/>
      <dgm:t>
        <a:bodyPr/>
        <a:lstStyle/>
        <a:p>
          <a:endParaRPr lang="fr-FR"/>
        </a:p>
      </dgm:t>
    </dgm:pt>
    <dgm:pt modelId="{C395D135-7C63-4B94-954E-4BC4C5061774}" type="pres">
      <dgm:prSet presAssocID="{EFABA85D-E8AB-4361-90F2-0BBB1E6189D9}" presName="root" presStyleCnt="0">
        <dgm:presLayoutVars>
          <dgm:dir/>
          <dgm:resizeHandles val="exact"/>
        </dgm:presLayoutVars>
      </dgm:prSet>
      <dgm:spPr/>
    </dgm:pt>
    <dgm:pt modelId="{626BD853-2610-471E-A772-49F77D83BAA6}" type="pres">
      <dgm:prSet presAssocID="{149BD781-9799-49CA-BBA8-BF8F68E94A90}" presName="compNode" presStyleCnt="0"/>
      <dgm:spPr/>
    </dgm:pt>
    <dgm:pt modelId="{D8AA23A1-D18F-4F0C-9C31-7C2C8B431BAA}" type="pres">
      <dgm:prSet presAssocID="{149BD781-9799-49CA-BBA8-BF8F68E94A90}" presName="bgRect" presStyleLbl="bgShp" presStyleIdx="0" presStyleCnt="4"/>
      <dgm:spPr/>
    </dgm:pt>
    <dgm:pt modelId="{B48B7E5E-A2D7-4563-8B4C-E1E6879F494A}" type="pres">
      <dgm:prSet presAssocID="{149BD781-9799-49CA-BBA8-BF8F68E94A90}" presName="iconRect" presStyleLbl="node1" presStyleIdx="0" presStyleCnt="4" custLinFactNeighborX="678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B avec un remplissage uni"/>
        </a:ext>
      </dgm:extLst>
    </dgm:pt>
    <dgm:pt modelId="{3F43797B-397B-45FE-AB5E-328AAA653DC8}" type="pres">
      <dgm:prSet presAssocID="{149BD781-9799-49CA-BBA8-BF8F68E94A90}" presName="spaceRect" presStyleCnt="0"/>
      <dgm:spPr/>
    </dgm:pt>
    <dgm:pt modelId="{C8B62D94-2CCC-4EB1-9B83-BF7A3D4BC507}" type="pres">
      <dgm:prSet presAssocID="{149BD781-9799-49CA-BBA8-BF8F68E94A90}" presName="parTx" presStyleLbl="revTx" presStyleIdx="0" presStyleCnt="4">
        <dgm:presLayoutVars>
          <dgm:chMax val="0"/>
          <dgm:chPref val="0"/>
        </dgm:presLayoutVars>
      </dgm:prSet>
      <dgm:spPr/>
    </dgm:pt>
    <dgm:pt modelId="{82D62B8E-4C8D-4FEA-92B9-C1EA7FF6FC62}" type="pres">
      <dgm:prSet presAssocID="{C58E7947-AC01-41BB-95D3-DAF5C35A86A0}" presName="sibTrans" presStyleCnt="0"/>
      <dgm:spPr/>
    </dgm:pt>
    <dgm:pt modelId="{9638C956-50E3-4DBB-8B3A-B4E061630024}" type="pres">
      <dgm:prSet presAssocID="{4433E39D-5D7D-413E-BFAD-48DAF1D5AB57}" presName="compNode" presStyleCnt="0"/>
      <dgm:spPr/>
    </dgm:pt>
    <dgm:pt modelId="{5C6AD14C-F4A7-437D-9C96-6BC1C5A0E506}" type="pres">
      <dgm:prSet presAssocID="{4433E39D-5D7D-413E-BFAD-48DAF1D5AB57}" presName="bgRect" presStyleLbl="bgShp" presStyleIdx="1" presStyleCnt="4"/>
      <dgm:spPr/>
    </dgm:pt>
    <dgm:pt modelId="{31019BB8-1100-44BE-ABDD-0C9BDDC136BF}" type="pres">
      <dgm:prSet presAssocID="{4433E39D-5D7D-413E-BFAD-48DAF1D5AB5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te bancaire avec un remplissage uni"/>
        </a:ext>
      </dgm:extLst>
    </dgm:pt>
    <dgm:pt modelId="{DE365D3E-725C-4C6D-9068-8B7ACCF50F11}" type="pres">
      <dgm:prSet presAssocID="{4433E39D-5D7D-413E-BFAD-48DAF1D5AB57}" presName="spaceRect" presStyleCnt="0"/>
      <dgm:spPr/>
    </dgm:pt>
    <dgm:pt modelId="{02D97BE9-8085-4ADC-8074-6B056C8E6A51}" type="pres">
      <dgm:prSet presAssocID="{4433E39D-5D7D-413E-BFAD-48DAF1D5AB57}" presName="parTx" presStyleLbl="revTx" presStyleIdx="1" presStyleCnt="4">
        <dgm:presLayoutVars>
          <dgm:chMax val="0"/>
          <dgm:chPref val="0"/>
        </dgm:presLayoutVars>
      </dgm:prSet>
      <dgm:spPr/>
    </dgm:pt>
    <dgm:pt modelId="{E5A50E75-8849-4795-93CB-E549B97EEE14}" type="pres">
      <dgm:prSet presAssocID="{C12828C2-A00B-47A8-AD19-5EA2718F6BB5}" presName="sibTrans" presStyleCnt="0"/>
      <dgm:spPr/>
    </dgm:pt>
    <dgm:pt modelId="{2278C013-B130-4065-B3AF-C066AE1FE030}" type="pres">
      <dgm:prSet presAssocID="{F73BFCBA-2E72-4FB2-8FF0-BB411F2F6E24}" presName="compNode" presStyleCnt="0"/>
      <dgm:spPr/>
    </dgm:pt>
    <dgm:pt modelId="{D583AC9D-C36B-4225-AB54-D320A17E251F}" type="pres">
      <dgm:prSet presAssocID="{F73BFCBA-2E72-4FB2-8FF0-BB411F2F6E24}" presName="bgRect" presStyleLbl="bgShp" presStyleIdx="2" presStyleCnt="4" custLinFactNeighborX="-259" custLinFactNeighborY="-4774"/>
      <dgm:spPr/>
    </dgm:pt>
    <dgm:pt modelId="{DAFE9F70-6E7A-4D57-953C-6D62615A55EF}" type="pres">
      <dgm:prSet presAssocID="{F73BFCBA-2E72-4FB2-8FF0-BB411F2F6E2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ain avec un remplissage uni"/>
        </a:ext>
      </dgm:extLst>
    </dgm:pt>
    <dgm:pt modelId="{3AE9F827-D5B9-4852-BFE0-BF5A55ED5EC0}" type="pres">
      <dgm:prSet presAssocID="{F73BFCBA-2E72-4FB2-8FF0-BB411F2F6E24}" presName="spaceRect" presStyleCnt="0"/>
      <dgm:spPr/>
    </dgm:pt>
    <dgm:pt modelId="{D5EB8DCA-16D9-46DB-8ED1-4CBFA687B8CD}" type="pres">
      <dgm:prSet presAssocID="{F73BFCBA-2E72-4FB2-8FF0-BB411F2F6E24}" presName="parTx" presStyleLbl="revTx" presStyleIdx="2" presStyleCnt="4">
        <dgm:presLayoutVars>
          <dgm:chMax val="0"/>
          <dgm:chPref val="0"/>
        </dgm:presLayoutVars>
      </dgm:prSet>
      <dgm:spPr/>
    </dgm:pt>
    <dgm:pt modelId="{D37872EE-79C1-453A-9AAB-F87820B4C1F3}" type="pres">
      <dgm:prSet presAssocID="{854B5CFE-3593-4EC4-BA3C-6683904DFF8C}" presName="sibTrans" presStyleCnt="0"/>
      <dgm:spPr/>
    </dgm:pt>
    <dgm:pt modelId="{B507EE91-0145-46B9-A206-1CB2F9AB511C}" type="pres">
      <dgm:prSet presAssocID="{57F3B8C5-0CA1-484B-A2EE-3605B330412B}" presName="compNode" presStyleCnt="0"/>
      <dgm:spPr/>
    </dgm:pt>
    <dgm:pt modelId="{0265DA9E-5B72-444A-8336-B89C0D6B8148}" type="pres">
      <dgm:prSet presAssocID="{57F3B8C5-0CA1-484B-A2EE-3605B330412B}" presName="bgRect" presStyleLbl="bgShp" presStyleIdx="3" presStyleCnt="4"/>
      <dgm:spPr/>
    </dgm:pt>
    <dgm:pt modelId="{10CA8CB2-F7BA-4990-B60B-AC8C626E76D8}" type="pres">
      <dgm:prSet presAssocID="{57F3B8C5-0CA1-484B-A2EE-3605B330412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ublic cible avec un remplissage uni"/>
        </a:ext>
      </dgm:extLst>
    </dgm:pt>
    <dgm:pt modelId="{A0877C65-8519-4B3E-9361-A984EB65D93D}" type="pres">
      <dgm:prSet presAssocID="{57F3B8C5-0CA1-484B-A2EE-3605B330412B}" presName="spaceRect" presStyleCnt="0"/>
      <dgm:spPr/>
    </dgm:pt>
    <dgm:pt modelId="{D4AD5C82-6E3C-4997-8605-632FBDB8A458}" type="pres">
      <dgm:prSet presAssocID="{57F3B8C5-0CA1-484B-A2EE-3605B330412B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9DF0541-42DA-4B59-BBD3-7CF268186D3A}" srcId="{EFABA85D-E8AB-4361-90F2-0BBB1E6189D9}" destId="{F73BFCBA-2E72-4FB2-8FF0-BB411F2F6E24}" srcOrd="2" destOrd="0" parTransId="{811EDF3A-8F4C-45A2-8114-EDFD7153F6D8}" sibTransId="{854B5CFE-3593-4EC4-BA3C-6683904DFF8C}"/>
    <dgm:cxn modelId="{E0FF1E41-703E-47EC-A2CA-1194478FB0E4}" srcId="{EFABA85D-E8AB-4361-90F2-0BBB1E6189D9}" destId="{4433E39D-5D7D-413E-BFAD-48DAF1D5AB57}" srcOrd="1" destOrd="0" parTransId="{00A7C448-7823-4B4F-85D3-7369C3935B40}" sibTransId="{C12828C2-A00B-47A8-AD19-5EA2718F6BB5}"/>
    <dgm:cxn modelId="{6E59C247-5C49-4739-BC4F-1146F75DFEC7}" type="presOf" srcId="{4433E39D-5D7D-413E-BFAD-48DAF1D5AB57}" destId="{02D97BE9-8085-4ADC-8074-6B056C8E6A51}" srcOrd="0" destOrd="0" presId="urn:microsoft.com/office/officeart/2018/2/layout/IconVerticalSolidList"/>
    <dgm:cxn modelId="{30EAC1A7-8978-40A3-BE41-9843C8A10B69}" srcId="{EFABA85D-E8AB-4361-90F2-0BBB1E6189D9}" destId="{149BD781-9799-49CA-BBA8-BF8F68E94A90}" srcOrd="0" destOrd="0" parTransId="{D5350CE8-135B-4E31-9123-016D60FE3225}" sibTransId="{C58E7947-AC01-41BB-95D3-DAF5C35A86A0}"/>
    <dgm:cxn modelId="{C11322C1-A4B2-44FF-BD8D-64CDE847EBEE}" srcId="{EFABA85D-E8AB-4361-90F2-0BBB1E6189D9}" destId="{57F3B8C5-0CA1-484B-A2EE-3605B330412B}" srcOrd="3" destOrd="0" parTransId="{7B508320-F37E-4E06-8120-B72FCA4E1AFB}" sibTransId="{6AC8AD0B-5951-475E-8E53-A3BEE317EC70}"/>
    <dgm:cxn modelId="{E0BD71C5-27C1-43B4-A818-378064C398AA}" type="presOf" srcId="{EFABA85D-E8AB-4361-90F2-0BBB1E6189D9}" destId="{C395D135-7C63-4B94-954E-4BC4C5061774}" srcOrd="0" destOrd="0" presId="urn:microsoft.com/office/officeart/2018/2/layout/IconVerticalSolidList"/>
    <dgm:cxn modelId="{F5CB41CB-72B4-4010-8DAA-2BF89E8D7464}" type="presOf" srcId="{149BD781-9799-49CA-BBA8-BF8F68E94A90}" destId="{C8B62D94-2CCC-4EB1-9B83-BF7A3D4BC507}" srcOrd="0" destOrd="0" presId="urn:microsoft.com/office/officeart/2018/2/layout/IconVerticalSolidList"/>
    <dgm:cxn modelId="{761356CB-64E4-496B-BBBF-D697D870FB04}" type="presOf" srcId="{57F3B8C5-0CA1-484B-A2EE-3605B330412B}" destId="{D4AD5C82-6E3C-4997-8605-632FBDB8A458}" srcOrd="0" destOrd="0" presId="urn:microsoft.com/office/officeart/2018/2/layout/IconVerticalSolidList"/>
    <dgm:cxn modelId="{2690FCDE-8C3F-4D10-BC34-3F4C374ED94A}" type="presOf" srcId="{F73BFCBA-2E72-4FB2-8FF0-BB411F2F6E24}" destId="{D5EB8DCA-16D9-46DB-8ED1-4CBFA687B8CD}" srcOrd="0" destOrd="0" presId="urn:microsoft.com/office/officeart/2018/2/layout/IconVerticalSolidList"/>
    <dgm:cxn modelId="{68CB78C7-42C0-40EC-9F01-07A67BE3B73F}" type="presParOf" srcId="{C395D135-7C63-4B94-954E-4BC4C5061774}" destId="{626BD853-2610-471E-A772-49F77D83BAA6}" srcOrd="0" destOrd="0" presId="urn:microsoft.com/office/officeart/2018/2/layout/IconVerticalSolidList"/>
    <dgm:cxn modelId="{6118E6AB-C166-43FB-978B-D9828F913AC9}" type="presParOf" srcId="{626BD853-2610-471E-A772-49F77D83BAA6}" destId="{D8AA23A1-D18F-4F0C-9C31-7C2C8B431BAA}" srcOrd="0" destOrd="0" presId="urn:microsoft.com/office/officeart/2018/2/layout/IconVerticalSolidList"/>
    <dgm:cxn modelId="{4EE95A96-24C8-442F-AA63-88BC4FB7480D}" type="presParOf" srcId="{626BD853-2610-471E-A772-49F77D83BAA6}" destId="{B48B7E5E-A2D7-4563-8B4C-E1E6879F494A}" srcOrd="1" destOrd="0" presId="urn:microsoft.com/office/officeart/2018/2/layout/IconVerticalSolidList"/>
    <dgm:cxn modelId="{E869D0C7-BBC9-48ED-B2D5-E6EE7D68FE7E}" type="presParOf" srcId="{626BD853-2610-471E-A772-49F77D83BAA6}" destId="{3F43797B-397B-45FE-AB5E-328AAA653DC8}" srcOrd="2" destOrd="0" presId="urn:microsoft.com/office/officeart/2018/2/layout/IconVerticalSolidList"/>
    <dgm:cxn modelId="{E77D00FE-3537-4CBF-B3F6-DEC61274DFC4}" type="presParOf" srcId="{626BD853-2610-471E-A772-49F77D83BAA6}" destId="{C8B62D94-2CCC-4EB1-9B83-BF7A3D4BC507}" srcOrd="3" destOrd="0" presId="urn:microsoft.com/office/officeart/2018/2/layout/IconVerticalSolidList"/>
    <dgm:cxn modelId="{9A0DDAB9-6DCF-4E28-9707-6FDBC6EEF343}" type="presParOf" srcId="{C395D135-7C63-4B94-954E-4BC4C5061774}" destId="{82D62B8E-4C8D-4FEA-92B9-C1EA7FF6FC62}" srcOrd="1" destOrd="0" presId="urn:microsoft.com/office/officeart/2018/2/layout/IconVerticalSolidList"/>
    <dgm:cxn modelId="{303338A8-7BA2-4459-8CB6-A4676FB8B0DF}" type="presParOf" srcId="{C395D135-7C63-4B94-954E-4BC4C5061774}" destId="{9638C956-50E3-4DBB-8B3A-B4E061630024}" srcOrd="2" destOrd="0" presId="urn:microsoft.com/office/officeart/2018/2/layout/IconVerticalSolidList"/>
    <dgm:cxn modelId="{3A5A134D-3881-48CE-ADAC-0E27A86CE686}" type="presParOf" srcId="{9638C956-50E3-4DBB-8B3A-B4E061630024}" destId="{5C6AD14C-F4A7-437D-9C96-6BC1C5A0E506}" srcOrd="0" destOrd="0" presId="urn:microsoft.com/office/officeart/2018/2/layout/IconVerticalSolidList"/>
    <dgm:cxn modelId="{03A2A8FE-B7DF-4B89-A0C7-C03CCC2233A1}" type="presParOf" srcId="{9638C956-50E3-4DBB-8B3A-B4E061630024}" destId="{31019BB8-1100-44BE-ABDD-0C9BDDC136BF}" srcOrd="1" destOrd="0" presId="urn:microsoft.com/office/officeart/2018/2/layout/IconVerticalSolidList"/>
    <dgm:cxn modelId="{C67E0C66-1E82-40D6-8D31-B4DC0D6CB7FB}" type="presParOf" srcId="{9638C956-50E3-4DBB-8B3A-B4E061630024}" destId="{DE365D3E-725C-4C6D-9068-8B7ACCF50F11}" srcOrd="2" destOrd="0" presId="urn:microsoft.com/office/officeart/2018/2/layout/IconVerticalSolidList"/>
    <dgm:cxn modelId="{A4696E97-3060-4E68-933F-A993773A6DC4}" type="presParOf" srcId="{9638C956-50E3-4DBB-8B3A-B4E061630024}" destId="{02D97BE9-8085-4ADC-8074-6B056C8E6A51}" srcOrd="3" destOrd="0" presId="urn:microsoft.com/office/officeart/2018/2/layout/IconVerticalSolidList"/>
    <dgm:cxn modelId="{7A6248BE-0816-4F9F-9240-ACDD05621ADA}" type="presParOf" srcId="{C395D135-7C63-4B94-954E-4BC4C5061774}" destId="{E5A50E75-8849-4795-93CB-E549B97EEE14}" srcOrd="3" destOrd="0" presId="urn:microsoft.com/office/officeart/2018/2/layout/IconVerticalSolidList"/>
    <dgm:cxn modelId="{D183253A-CA0C-4B75-91E6-00D662AB9264}" type="presParOf" srcId="{C395D135-7C63-4B94-954E-4BC4C5061774}" destId="{2278C013-B130-4065-B3AF-C066AE1FE030}" srcOrd="4" destOrd="0" presId="urn:microsoft.com/office/officeart/2018/2/layout/IconVerticalSolidList"/>
    <dgm:cxn modelId="{FB960881-5737-4061-B8A5-1AB995C2DDD6}" type="presParOf" srcId="{2278C013-B130-4065-B3AF-C066AE1FE030}" destId="{D583AC9D-C36B-4225-AB54-D320A17E251F}" srcOrd="0" destOrd="0" presId="urn:microsoft.com/office/officeart/2018/2/layout/IconVerticalSolidList"/>
    <dgm:cxn modelId="{EAA93C84-124E-48DA-8C84-C197AEF99D14}" type="presParOf" srcId="{2278C013-B130-4065-B3AF-C066AE1FE030}" destId="{DAFE9F70-6E7A-4D57-953C-6D62615A55EF}" srcOrd="1" destOrd="0" presId="urn:microsoft.com/office/officeart/2018/2/layout/IconVerticalSolidList"/>
    <dgm:cxn modelId="{D8931B35-9B3C-413A-A4DF-5A1694792D5D}" type="presParOf" srcId="{2278C013-B130-4065-B3AF-C066AE1FE030}" destId="{3AE9F827-D5B9-4852-BFE0-BF5A55ED5EC0}" srcOrd="2" destOrd="0" presId="urn:microsoft.com/office/officeart/2018/2/layout/IconVerticalSolidList"/>
    <dgm:cxn modelId="{185CF82C-2974-46E7-BBC1-4B5AA0D39502}" type="presParOf" srcId="{2278C013-B130-4065-B3AF-C066AE1FE030}" destId="{D5EB8DCA-16D9-46DB-8ED1-4CBFA687B8CD}" srcOrd="3" destOrd="0" presId="urn:microsoft.com/office/officeart/2018/2/layout/IconVerticalSolidList"/>
    <dgm:cxn modelId="{D4D6C58F-4D9C-4572-B3D7-145C7DFCD59E}" type="presParOf" srcId="{C395D135-7C63-4B94-954E-4BC4C5061774}" destId="{D37872EE-79C1-453A-9AAB-F87820B4C1F3}" srcOrd="5" destOrd="0" presId="urn:microsoft.com/office/officeart/2018/2/layout/IconVerticalSolidList"/>
    <dgm:cxn modelId="{8D0648AC-055F-4766-8F13-0BC394B0AFDD}" type="presParOf" srcId="{C395D135-7C63-4B94-954E-4BC4C5061774}" destId="{B507EE91-0145-46B9-A206-1CB2F9AB511C}" srcOrd="6" destOrd="0" presId="urn:microsoft.com/office/officeart/2018/2/layout/IconVerticalSolidList"/>
    <dgm:cxn modelId="{0A0C1DE6-E9BA-427B-B67D-F70D6F462C17}" type="presParOf" srcId="{B507EE91-0145-46B9-A206-1CB2F9AB511C}" destId="{0265DA9E-5B72-444A-8336-B89C0D6B8148}" srcOrd="0" destOrd="0" presId="urn:microsoft.com/office/officeart/2018/2/layout/IconVerticalSolidList"/>
    <dgm:cxn modelId="{9EA9654D-6755-4757-BB57-3F5E82945673}" type="presParOf" srcId="{B507EE91-0145-46B9-A206-1CB2F9AB511C}" destId="{10CA8CB2-F7BA-4990-B60B-AC8C626E76D8}" srcOrd="1" destOrd="0" presId="urn:microsoft.com/office/officeart/2018/2/layout/IconVerticalSolidList"/>
    <dgm:cxn modelId="{75C57657-9C25-43CC-8FA4-3DDF19CC3B32}" type="presParOf" srcId="{B507EE91-0145-46B9-A206-1CB2F9AB511C}" destId="{A0877C65-8519-4B3E-9361-A984EB65D93D}" srcOrd="2" destOrd="0" presId="urn:microsoft.com/office/officeart/2018/2/layout/IconVerticalSolidList"/>
    <dgm:cxn modelId="{F0E955D0-210B-422B-B6C5-944217001DC7}" type="presParOf" srcId="{B507EE91-0145-46B9-A206-1CB2F9AB511C}" destId="{D4AD5C82-6E3C-4997-8605-632FBDB8A45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8A2A5F-B87F-4D1E-9705-FD317CFC565A}">
      <dsp:nvSpPr>
        <dsp:cNvPr id="0" name=""/>
        <dsp:cNvSpPr/>
      </dsp:nvSpPr>
      <dsp:spPr>
        <a:xfrm>
          <a:off x="0" y="70372"/>
          <a:ext cx="5687568" cy="11249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700" kern="1200" dirty="0"/>
            <a:t>1. </a:t>
          </a:r>
          <a:r>
            <a:rPr lang="en-US" sz="2700" kern="1200" dirty="0"/>
            <a:t>General position on AFIR</a:t>
          </a:r>
        </a:p>
      </dsp:txBody>
      <dsp:txXfrm>
        <a:off x="54913" y="125285"/>
        <a:ext cx="5577742" cy="1015074"/>
      </dsp:txXfrm>
    </dsp:sp>
    <dsp:sp modelId="{4D3C6B79-BB4D-4AAF-9201-DCCE604E52E5}">
      <dsp:nvSpPr>
        <dsp:cNvPr id="0" name=""/>
        <dsp:cNvSpPr/>
      </dsp:nvSpPr>
      <dsp:spPr>
        <a:xfrm>
          <a:off x="0" y="1273032"/>
          <a:ext cx="5687568" cy="11249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700" kern="1200" dirty="0"/>
            <a:t>2. Discussion of the </a:t>
          </a:r>
          <a:r>
            <a:rPr lang="fr-BE" sz="2700" kern="1200" dirty="0" err="1"/>
            <a:t>other</a:t>
          </a:r>
          <a:r>
            <a:rPr lang="fr-BE" sz="2700" kern="1200" dirty="0"/>
            <a:t> AFIR-</a:t>
          </a:r>
          <a:r>
            <a:rPr lang="fr-BE" sz="2700" kern="1200" dirty="0" err="1"/>
            <a:t>related</a:t>
          </a:r>
          <a:r>
            <a:rPr lang="fr-BE" sz="2700" kern="1200" dirty="0"/>
            <a:t> topics (</a:t>
          </a:r>
          <a:r>
            <a:rPr lang="fr-BE" sz="2700" kern="1200" dirty="0" err="1"/>
            <a:t>apart</a:t>
          </a:r>
          <a:r>
            <a:rPr lang="fr-BE" sz="2700" kern="1200" dirty="0"/>
            <a:t> </a:t>
          </a:r>
          <a:r>
            <a:rPr lang="fr-BE" sz="2700" kern="1200" dirty="0" err="1"/>
            <a:t>from</a:t>
          </a:r>
          <a:r>
            <a:rPr lang="fr-BE" sz="2700" kern="1200" dirty="0"/>
            <a:t> </a:t>
          </a:r>
          <a:r>
            <a:rPr lang="fr-BE" sz="2700" kern="1200" dirty="0" err="1"/>
            <a:t>targets</a:t>
          </a:r>
          <a:r>
            <a:rPr lang="fr-BE" sz="2700" kern="1200" dirty="0"/>
            <a:t>)</a:t>
          </a:r>
          <a:endParaRPr lang="en-US" sz="2700" kern="1200" dirty="0"/>
        </a:p>
      </dsp:txBody>
      <dsp:txXfrm>
        <a:off x="54913" y="1327945"/>
        <a:ext cx="5577742" cy="1015074"/>
      </dsp:txXfrm>
    </dsp:sp>
    <dsp:sp modelId="{59C7A63B-2DA9-4BC8-9881-1558A218B6B7}">
      <dsp:nvSpPr>
        <dsp:cNvPr id="0" name=""/>
        <dsp:cNvSpPr/>
      </dsp:nvSpPr>
      <dsp:spPr>
        <a:xfrm>
          <a:off x="0" y="2475692"/>
          <a:ext cx="5687568" cy="11249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3. Information point: meeting with DG Ener B3. on the EPBD revision</a:t>
          </a:r>
        </a:p>
      </dsp:txBody>
      <dsp:txXfrm>
        <a:off x="54913" y="2530605"/>
        <a:ext cx="5577742" cy="1015074"/>
      </dsp:txXfrm>
    </dsp:sp>
    <dsp:sp modelId="{75406612-D020-4AEA-99D2-BA69B4AAC048}">
      <dsp:nvSpPr>
        <dsp:cNvPr id="0" name=""/>
        <dsp:cNvSpPr/>
      </dsp:nvSpPr>
      <dsp:spPr>
        <a:xfrm>
          <a:off x="0" y="3678352"/>
          <a:ext cx="5687568" cy="11249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4. AOB</a:t>
          </a:r>
        </a:p>
      </dsp:txBody>
      <dsp:txXfrm>
        <a:off x="54913" y="3733265"/>
        <a:ext cx="5577742" cy="10150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A23A1-D18F-4F0C-9C31-7C2C8B431BAA}">
      <dsp:nvSpPr>
        <dsp:cNvPr id="0" name=""/>
        <dsp:cNvSpPr/>
      </dsp:nvSpPr>
      <dsp:spPr>
        <a:xfrm>
          <a:off x="0" y="1643"/>
          <a:ext cx="10241280" cy="83285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8B7E5E-A2D7-4563-8B4C-E1E6879F494A}">
      <dsp:nvSpPr>
        <dsp:cNvPr id="0" name=""/>
        <dsp:cNvSpPr/>
      </dsp:nvSpPr>
      <dsp:spPr>
        <a:xfrm>
          <a:off x="283019" y="189035"/>
          <a:ext cx="458070" cy="4580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B62D94-2CCC-4EB1-9B83-BF7A3D4BC507}">
      <dsp:nvSpPr>
        <dsp:cNvPr id="0" name=""/>
        <dsp:cNvSpPr/>
      </dsp:nvSpPr>
      <dsp:spPr>
        <a:xfrm>
          <a:off x="961948" y="1643"/>
          <a:ext cx="9279331" cy="832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44" tIns="88144" rIns="88144" bIns="88144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kern="1200" dirty="0"/>
            <a:t>Smart </a:t>
          </a:r>
          <a:r>
            <a:rPr lang="fr-BE" sz="2200" kern="1200" dirty="0" err="1"/>
            <a:t>charging</a:t>
          </a:r>
          <a:r>
            <a:rPr lang="fr-BE" sz="2200" kern="1200" dirty="0"/>
            <a:t>: </a:t>
          </a:r>
          <a:r>
            <a:rPr lang="fr-BE" sz="2200" kern="1200" dirty="0" err="1"/>
            <a:t>definition</a:t>
          </a:r>
          <a:r>
            <a:rPr lang="fr-BE" sz="2200" kern="1200" dirty="0"/>
            <a:t> in </a:t>
          </a:r>
          <a:r>
            <a:rPr lang="fr-BE" sz="2200" kern="1200" dirty="0">
              <a:solidFill>
                <a:schemeClr val="tx2"/>
              </a:solidFill>
            </a:rPr>
            <a:t>art. 2(59) </a:t>
          </a:r>
          <a:r>
            <a:rPr lang="fr-BE" sz="2200" kern="1200" dirty="0"/>
            <a:t>&amp; obligation/</a:t>
          </a:r>
          <a:r>
            <a:rPr lang="fr-BE" sz="2200" kern="1200" dirty="0" err="1"/>
            <a:t>retroactive</a:t>
          </a:r>
          <a:r>
            <a:rPr lang="fr-BE" sz="2200" kern="1200" dirty="0"/>
            <a:t> </a:t>
          </a:r>
          <a:r>
            <a:rPr lang="fr-BE" sz="2200" kern="1200" dirty="0" err="1"/>
            <a:t>effect</a:t>
          </a:r>
          <a:r>
            <a:rPr lang="fr-BE" sz="2200" kern="1200" dirty="0"/>
            <a:t> in </a:t>
          </a:r>
          <a:r>
            <a:rPr lang="fr-BE" sz="2200" kern="1200" dirty="0">
              <a:solidFill>
                <a:schemeClr val="tx2"/>
              </a:solidFill>
            </a:rPr>
            <a:t>art. 5(8)</a:t>
          </a:r>
          <a:endParaRPr lang="en-US" sz="2200" kern="1200" dirty="0">
            <a:solidFill>
              <a:schemeClr val="tx2"/>
            </a:solidFill>
          </a:endParaRPr>
        </a:p>
      </dsp:txBody>
      <dsp:txXfrm>
        <a:off x="961948" y="1643"/>
        <a:ext cx="9279331" cy="832855"/>
      </dsp:txXfrm>
    </dsp:sp>
    <dsp:sp modelId="{5C6AD14C-F4A7-437D-9C96-6BC1C5A0E506}">
      <dsp:nvSpPr>
        <dsp:cNvPr id="0" name=""/>
        <dsp:cNvSpPr/>
      </dsp:nvSpPr>
      <dsp:spPr>
        <a:xfrm>
          <a:off x="0" y="1042713"/>
          <a:ext cx="10241280" cy="83285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019BB8-1100-44BE-ABDD-0C9BDDC136BF}">
      <dsp:nvSpPr>
        <dsp:cNvPr id="0" name=""/>
        <dsp:cNvSpPr/>
      </dsp:nvSpPr>
      <dsp:spPr>
        <a:xfrm>
          <a:off x="251938" y="1230105"/>
          <a:ext cx="458070" cy="4580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D97BE9-8085-4ADC-8074-6B056C8E6A51}">
      <dsp:nvSpPr>
        <dsp:cNvPr id="0" name=""/>
        <dsp:cNvSpPr/>
      </dsp:nvSpPr>
      <dsp:spPr>
        <a:xfrm>
          <a:off x="961948" y="1042713"/>
          <a:ext cx="9279331" cy="832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44" tIns="88144" rIns="88144" bIns="88144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200" kern="1200" dirty="0" err="1"/>
            <a:t>Payment</a:t>
          </a:r>
          <a:r>
            <a:rPr lang="fr-BE" sz="2200" kern="1200" dirty="0"/>
            <a:t> </a:t>
          </a:r>
          <a:r>
            <a:rPr lang="fr-BE" sz="2200" kern="1200" dirty="0" err="1"/>
            <a:t>methods</a:t>
          </a:r>
          <a:r>
            <a:rPr lang="fr-BE" sz="2200" kern="1200" dirty="0"/>
            <a:t> in </a:t>
          </a:r>
          <a:r>
            <a:rPr lang="fr-BE" sz="2200" kern="1200" dirty="0">
              <a:solidFill>
                <a:schemeClr val="tx2"/>
              </a:solidFill>
            </a:rPr>
            <a:t>art. 5(2)</a:t>
          </a:r>
          <a:endParaRPr lang="en-US" sz="2200" kern="1200" dirty="0">
            <a:solidFill>
              <a:schemeClr val="tx2"/>
            </a:solidFill>
          </a:endParaRPr>
        </a:p>
      </dsp:txBody>
      <dsp:txXfrm>
        <a:off x="961948" y="1042713"/>
        <a:ext cx="9279331" cy="832855"/>
      </dsp:txXfrm>
    </dsp:sp>
    <dsp:sp modelId="{D583AC9D-C36B-4225-AB54-D320A17E251F}">
      <dsp:nvSpPr>
        <dsp:cNvPr id="0" name=""/>
        <dsp:cNvSpPr/>
      </dsp:nvSpPr>
      <dsp:spPr>
        <a:xfrm>
          <a:off x="0" y="2044022"/>
          <a:ext cx="10241280" cy="83285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FE9F70-6E7A-4D57-953C-6D62615A55EF}">
      <dsp:nvSpPr>
        <dsp:cNvPr id="0" name=""/>
        <dsp:cNvSpPr/>
      </dsp:nvSpPr>
      <dsp:spPr>
        <a:xfrm>
          <a:off x="251938" y="2271175"/>
          <a:ext cx="458070" cy="45807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EB8DCA-16D9-46DB-8ED1-4CBFA687B8CD}">
      <dsp:nvSpPr>
        <dsp:cNvPr id="0" name=""/>
        <dsp:cNvSpPr/>
      </dsp:nvSpPr>
      <dsp:spPr>
        <a:xfrm>
          <a:off x="961948" y="2083782"/>
          <a:ext cx="9279331" cy="832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44" tIns="88144" rIns="88144" bIns="88144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Rail in </a:t>
          </a:r>
          <a:r>
            <a:rPr lang="fr-FR" sz="2200" kern="1200" dirty="0">
              <a:solidFill>
                <a:schemeClr val="tx2"/>
              </a:solidFill>
            </a:rPr>
            <a:t>art. 6 &amp;15, Annexes I &amp; II</a:t>
          </a:r>
        </a:p>
      </dsp:txBody>
      <dsp:txXfrm>
        <a:off x="961948" y="2083782"/>
        <a:ext cx="9279331" cy="832855"/>
      </dsp:txXfrm>
    </dsp:sp>
    <dsp:sp modelId="{0265DA9E-5B72-444A-8336-B89C0D6B8148}">
      <dsp:nvSpPr>
        <dsp:cNvPr id="0" name=""/>
        <dsp:cNvSpPr/>
      </dsp:nvSpPr>
      <dsp:spPr>
        <a:xfrm>
          <a:off x="0" y="3124852"/>
          <a:ext cx="10241280" cy="83285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CA8CB2-F7BA-4990-B60B-AC8C626E76D8}">
      <dsp:nvSpPr>
        <dsp:cNvPr id="0" name=""/>
        <dsp:cNvSpPr/>
      </dsp:nvSpPr>
      <dsp:spPr>
        <a:xfrm>
          <a:off x="251938" y="3312245"/>
          <a:ext cx="458070" cy="45807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AD5C82-6E3C-4997-8605-632FBDB8A458}">
      <dsp:nvSpPr>
        <dsp:cNvPr id="0" name=""/>
        <dsp:cNvSpPr/>
      </dsp:nvSpPr>
      <dsp:spPr>
        <a:xfrm>
          <a:off x="961948" y="3124852"/>
          <a:ext cx="9279331" cy="832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44" tIns="88144" rIns="88144" bIns="88144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 err="1"/>
            <a:t>Definition</a:t>
          </a:r>
          <a:r>
            <a:rPr lang="fr-FR" sz="2200" kern="1200" dirty="0"/>
            <a:t> of </a:t>
          </a:r>
          <a:r>
            <a:rPr lang="fr-FR" sz="2200" kern="1200" dirty="0" err="1"/>
            <a:t>publicly</a:t>
          </a:r>
          <a:r>
            <a:rPr lang="fr-FR" sz="2200" kern="1200" dirty="0"/>
            <a:t> accessible in </a:t>
          </a:r>
          <a:r>
            <a:rPr lang="fr-FR" sz="2200" kern="1200" dirty="0">
              <a:solidFill>
                <a:schemeClr val="tx2"/>
              </a:solidFill>
            </a:rPr>
            <a:t>art. 2(38)</a:t>
          </a:r>
        </a:p>
      </dsp:txBody>
      <dsp:txXfrm>
        <a:off x="961948" y="3124852"/>
        <a:ext cx="9279331" cy="832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819-1305-46C6-B0D5-4B58EACD9DB2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3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819-1305-46C6-B0D5-4B58EACD9DB2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7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819-1305-46C6-B0D5-4B58EACD9DB2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0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819-1305-46C6-B0D5-4B58EACD9DB2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8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819-1305-46C6-B0D5-4B58EACD9DB2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8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819-1305-46C6-B0D5-4B58EACD9DB2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5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819-1305-46C6-B0D5-4B58EACD9DB2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24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819-1305-46C6-B0D5-4B58EACD9DB2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2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819-1305-46C6-B0D5-4B58EACD9DB2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3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819-1305-46C6-B0D5-4B58EACD9DB2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819-1305-46C6-B0D5-4B58EACD9DB2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0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-1" y="6409947"/>
            <a:ext cx="4038603" cy="456770"/>
          </a:xfrm>
          <a:prstGeom prst="rect">
            <a:avLst/>
          </a:prstGeom>
          <a:gradFill flip="none" rotWithShape="1"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rot="10800000" flipH="1">
            <a:off x="4038602" y="6409944"/>
            <a:ext cx="8153398" cy="45677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0B3F4819-1305-46C6-B0D5-4B58EACD9DB2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949E0CA1-C9D2-43BA-AE2D-F6612FCF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59968-30C0-4CA0-B9E9-25A7C756F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</p:spPr>
        <p:txBody>
          <a:bodyPr anchor="b">
            <a:normAutofit/>
          </a:bodyPr>
          <a:lstStyle/>
          <a:p>
            <a:r>
              <a:rPr lang="fr-BE" dirty="0"/>
              <a:t>WG INFRASTRUCTURE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E5D759-B081-4138-B985-FF9A3C633F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/>
              <a:t>08/10/2021</a:t>
            </a:r>
          </a:p>
          <a:p>
            <a:endParaRPr lang="fr-BE" dirty="0"/>
          </a:p>
          <a:p>
            <a:endParaRPr lang="en-US" dirty="0"/>
          </a:p>
        </p:txBody>
      </p:sp>
      <p:pic>
        <p:nvPicPr>
          <p:cNvPr id="4" name="Picture 2" descr="logo">
            <a:extLst>
              <a:ext uri="{FF2B5EF4-FFF2-40B4-BE49-F238E27FC236}">
                <a16:creationId xmlns:a16="http://schemas.microsoft.com/office/drawing/2014/main" id="{A3527D5A-DC8C-43A6-A496-26DADBD9D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66560" y="3262008"/>
            <a:ext cx="4846320" cy="1659864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77799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F2633-3B3C-4E7B-A7CD-6256444C3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>
            <a:normAutofit/>
          </a:bodyPr>
          <a:lstStyle/>
          <a:p>
            <a:r>
              <a:rPr lang="fr-BE" dirty="0"/>
              <a:t>AGENDA</a:t>
            </a:r>
            <a:endParaRPr lang="en-US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C676248-9872-4C2D-969E-1EEC980E49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298781"/>
              </p:ext>
            </p:extLst>
          </p:nvPr>
        </p:nvGraphicFramePr>
        <p:xfrm>
          <a:off x="5650992" y="987425"/>
          <a:ext cx="5687568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8D3D20-F194-4780-BB2E-601C12473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860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DDA53-1C9E-4300-855E-0714B3FB5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359" y="1744006"/>
            <a:ext cx="4585855" cy="1894511"/>
          </a:xfrm>
        </p:spPr>
        <p:txBody>
          <a:bodyPr>
            <a:normAutofit/>
          </a:bodyPr>
          <a:lstStyle/>
          <a:p>
            <a:r>
              <a:rPr lang="en-US" dirty="0"/>
              <a:t>General position on AFIR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64BCB-2DA0-4821-800C-9B10F0508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9872" y="877454"/>
            <a:ext cx="5381105" cy="487362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r-BE" dirty="0" err="1"/>
              <a:t>Regulation</a:t>
            </a:r>
            <a:endParaRPr lang="fr-BE" dirty="0"/>
          </a:p>
          <a:p>
            <a:pPr>
              <a:lnSpc>
                <a:spcPct val="200000"/>
              </a:lnSpc>
            </a:pPr>
            <a:r>
              <a:rPr lang="fr-BE" dirty="0" err="1"/>
              <a:t>Mandatory</a:t>
            </a:r>
            <a:r>
              <a:rPr lang="fr-BE" dirty="0"/>
              <a:t> minimum </a:t>
            </a:r>
            <a:r>
              <a:rPr lang="fr-BE" dirty="0" err="1"/>
              <a:t>targets</a:t>
            </a:r>
            <a:endParaRPr lang="fr-BE" dirty="0"/>
          </a:p>
          <a:p>
            <a:pPr>
              <a:lnSpc>
                <a:spcPct val="200000"/>
              </a:lnSpc>
            </a:pPr>
            <a:r>
              <a:rPr lang="fr-BE" dirty="0"/>
              <a:t>Introduction of HDV </a:t>
            </a:r>
            <a:r>
              <a:rPr lang="fr-BE" dirty="0" err="1"/>
              <a:t>targets</a:t>
            </a:r>
            <a:endParaRPr lang="fr-BE" dirty="0"/>
          </a:p>
          <a:p>
            <a:pPr>
              <a:lnSpc>
                <a:spcPct val="200000"/>
              </a:lnSpc>
            </a:pPr>
            <a:r>
              <a:rPr lang="fr-BE" dirty="0" err="1">
                <a:solidFill>
                  <a:schemeClr val="bg1">
                    <a:lumMod val="50000"/>
                  </a:schemeClr>
                </a:solidFill>
              </a:rPr>
              <a:t>Level</a:t>
            </a:r>
            <a:r>
              <a:rPr lang="fr-BE" dirty="0">
                <a:solidFill>
                  <a:schemeClr val="bg1">
                    <a:lumMod val="50000"/>
                  </a:schemeClr>
                </a:solidFill>
              </a:rPr>
              <a:t> of ambition of the </a:t>
            </a:r>
            <a:r>
              <a:rPr lang="fr-BE" dirty="0" err="1">
                <a:solidFill>
                  <a:schemeClr val="bg1">
                    <a:lumMod val="50000"/>
                  </a:schemeClr>
                </a:solidFill>
              </a:rPr>
              <a:t>targets</a:t>
            </a:r>
            <a:endParaRPr lang="fr-BE" dirty="0"/>
          </a:p>
          <a:p>
            <a:pPr>
              <a:lnSpc>
                <a:spcPct val="200000"/>
              </a:lnSpc>
            </a:pPr>
            <a:r>
              <a:rPr lang="fr-B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</a:t>
            </a:r>
            <a:r>
              <a:rPr lang="fr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AFIR-</a:t>
            </a:r>
            <a:r>
              <a:rPr lang="fr-B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related</a:t>
            </a:r>
            <a:r>
              <a:rPr lang="fr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topics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B16837-0056-4FD8-B909-F74E281CE3C8}"/>
              </a:ext>
            </a:extLst>
          </p:cNvPr>
          <p:cNvSpPr txBox="1"/>
          <p:nvPr/>
        </p:nvSpPr>
        <p:spPr>
          <a:xfrm>
            <a:off x="9715305" y="1599830"/>
            <a:ext cx="1745672" cy="458629"/>
          </a:xfrm>
          <a:prstGeom prst="flowChartManualInput">
            <a:avLst/>
          </a:prstGeom>
          <a:solidFill>
            <a:srgbClr val="B6ECB7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Suppport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3713C9-0E45-4680-8E80-64FD9B37267A}"/>
              </a:ext>
            </a:extLst>
          </p:cNvPr>
          <p:cNvSpPr txBox="1"/>
          <p:nvPr/>
        </p:nvSpPr>
        <p:spPr>
          <a:xfrm>
            <a:off x="9715305" y="844953"/>
            <a:ext cx="1745672" cy="458629"/>
          </a:xfrm>
          <a:prstGeom prst="flowChartManualInput">
            <a:avLst/>
          </a:prstGeom>
          <a:solidFill>
            <a:srgbClr val="B6ECB7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Support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DD27B2-4D12-4E6F-9E9A-6B4FB00B54D8}"/>
              </a:ext>
            </a:extLst>
          </p:cNvPr>
          <p:cNvSpPr txBox="1"/>
          <p:nvPr/>
        </p:nvSpPr>
        <p:spPr>
          <a:xfrm>
            <a:off x="9715305" y="3199685"/>
            <a:ext cx="1745672" cy="458629"/>
          </a:xfrm>
          <a:prstGeom prst="flowChartManualInpu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Last WG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FCDBDC86-F06B-42B8-956F-C3E8E5DA96E3}"/>
              </a:ext>
            </a:extLst>
          </p:cNvPr>
          <p:cNvSpPr txBox="1"/>
          <p:nvPr/>
        </p:nvSpPr>
        <p:spPr>
          <a:xfrm>
            <a:off x="9715305" y="2461946"/>
            <a:ext cx="1745672" cy="458629"/>
          </a:xfrm>
          <a:prstGeom prst="flowChartManualInput">
            <a:avLst/>
          </a:prstGeom>
          <a:solidFill>
            <a:srgbClr val="B6ECB7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Support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3AFEA381-B78F-4B63-857D-36CDEE5C2786}"/>
              </a:ext>
            </a:extLst>
          </p:cNvPr>
          <p:cNvSpPr txBox="1"/>
          <p:nvPr/>
        </p:nvSpPr>
        <p:spPr>
          <a:xfrm>
            <a:off x="9715305" y="3897828"/>
            <a:ext cx="1745672" cy="458629"/>
          </a:xfrm>
          <a:prstGeom prst="flowChartManualInpu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discussion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392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AD19C-3887-46F4-AC7A-1B70FF071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282" y="318449"/>
            <a:ext cx="11195436" cy="1234440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Main AFIR-related topics for discussion</a:t>
            </a:r>
          </a:p>
        </p:txBody>
      </p:sp>
      <p:graphicFrame>
        <p:nvGraphicFramePr>
          <p:cNvPr id="14" name="Text Placeholder 3">
            <a:extLst>
              <a:ext uri="{FF2B5EF4-FFF2-40B4-BE49-F238E27FC236}">
                <a16:creationId xmlns:a16="http://schemas.microsoft.com/office/drawing/2014/main" id="{C9F045E3-3394-483D-801A-4204C6C120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1538711"/>
              </p:ext>
            </p:extLst>
          </p:nvPr>
        </p:nvGraphicFramePr>
        <p:xfrm>
          <a:off x="1371600" y="2112264"/>
          <a:ext cx="10241280" cy="3959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4774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EFAF21-BA61-4FCF-BDB7-A33BBA079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Other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1823A10-71D3-486D-AEA9-26B26D249A4C}"/>
              </a:ext>
            </a:extLst>
          </p:cNvPr>
          <p:cNvSpPr txBox="1"/>
          <p:nvPr/>
        </p:nvSpPr>
        <p:spPr>
          <a:xfrm>
            <a:off x="1371600" y="2305878"/>
            <a:ext cx="948193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err="1"/>
              <a:t>Definition</a:t>
            </a:r>
            <a:r>
              <a:rPr lang="fr-FR" sz="2400" dirty="0"/>
              <a:t> of alternative fuels in </a:t>
            </a:r>
            <a:r>
              <a:rPr lang="fr-FR" sz="2400" dirty="0">
                <a:solidFill>
                  <a:schemeClr val="tx2"/>
                </a:solidFill>
              </a:rPr>
              <a:t>art. 2(3)</a:t>
            </a:r>
          </a:p>
          <a:p>
            <a:endParaRPr lang="fr-FR" sz="2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Standardisation/</a:t>
            </a:r>
            <a:r>
              <a:rPr lang="fr-FR" sz="2400" dirty="0" err="1"/>
              <a:t>technical</a:t>
            </a:r>
            <a:r>
              <a:rPr lang="fr-FR" sz="2400" dirty="0"/>
              <a:t> </a:t>
            </a:r>
            <a:r>
              <a:rPr lang="fr-FR" sz="2400" dirty="0" err="1"/>
              <a:t>speficities</a:t>
            </a:r>
            <a:r>
              <a:rPr lang="fr-FR" sz="2400" dirty="0"/>
              <a:t> in </a:t>
            </a:r>
            <a:r>
              <a:rPr lang="fr-FR" sz="2400" dirty="0">
                <a:solidFill>
                  <a:schemeClr val="tx2"/>
                </a:solidFill>
              </a:rPr>
              <a:t>art. 19 and Annex 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Price </a:t>
            </a:r>
            <a:r>
              <a:rPr lang="fr-FR" sz="2400" dirty="0" err="1"/>
              <a:t>transparency</a:t>
            </a:r>
            <a:r>
              <a:rPr lang="fr-FR" sz="2400" dirty="0"/>
              <a:t> in </a:t>
            </a:r>
            <a:r>
              <a:rPr lang="fr-FR" sz="2400" dirty="0">
                <a:solidFill>
                  <a:schemeClr val="tx2"/>
                </a:solidFill>
              </a:rPr>
              <a:t>art. 5 (&amp; 7 for </a:t>
            </a:r>
            <a:r>
              <a:rPr lang="fr-FR" sz="2400" dirty="0" err="1">
                <a:solidFill>
                  <a:schemeClr val="tx2"/>
                </a:solidFill>
              </a:rPr>
              <a:t>hydrogen</a:t>
            </a:r>
            <a:r>
              <a:rPr lang="fr-FR" sz="2400" dirty="0">
                <a:solidFill>
                  <a:schemeClr val="tx2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4668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E029C4-B209-4BAC-A096-244133FB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008" y="119666"/>
            <a:ext cx="11545958" cy="1234440"/>
          </a:xfrm>
        </p:spPr>
        <p:txBody>
          <a:bodyPr>
            <a:normAutofit fontScale="90000"/>
          </a:bodyPr>
          <a:lstStyle/>
          <a:p>
            <a:r>
              <a:rPr lang="fr-FR" dirty="0"/>
              <a:t>Information point:</a:t>
            </a:r>
            <a:br>
              <a:rPr lang="fr-FR" dirty="0"/>
            </a:br>
            <a:r>
              <a:rPr lang="fr-FR" sz="2900" dirty="0"/>
              <a:t>DG </a:t>
            </a:r>
            <a:r>
              <a:rPr lang="fr-FR" sz="2900" dirty="0" err="1"/>
              <a:t>Ener</a:t>
            </a:r>
            <a:r>
              <a:rPr lang="fr-FR" sz="2900" dirty="0"/>
              <a:t> B3. meeting on the EPBD </a:t>
            </a:r>
            <a:r>
              <a:rPr lang="fr-FR" sz="2900" dirty="0" err="1"/>
              <a:t>revision</a:t>
            </a:r>
            <a:endParaRPr lang="fr-FR" sz="29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28C01BB-ADC0-4575-9A67-A4F0E4911080}"/>
              </a:ext>
            </a:extLst>
          </p:cNvPr>
          <p:cNvSpPr txBox="1"/>
          <p:nvPr/>
        </p:nvSpPr>
        <p:spPr>
          <a:xfrm>
            <a:off x="463826" y="1709530"/>
            <a:ext cx="1121133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/>
              <a:t>Attendees</a:t>
            </a:r>
            <a:r>
              <a:rPr lang="fr-FR" sz="2400" b="1" dirty="0"/>
              <a:t> for the Platform</a:t>
            </a:r>
            <a:r>
              <a:rPr lang="fr-FR" sz="2400" dirty="0"/>
              <a:t>: Théo, T&amp;E, </a:t>
            </a:r>
            <a:r>
              <a:rPr lang="fr-FR" sz="2400" dirty="0" err="1"/>
              <a:t>EVbox</a:t>
            </a:r>
            <a:r>
              <a:rPr lang="fr-FR" sz="2400" dirty="0"/>
              <a:t>, UFE</a:t>
            </a:r>
          </a:p>
          <a:p>
            <a:endParaRPr lang="fr-FR" sz="2400" dirty="0"/>
          </a:p>
          <a:p>
            <a:r>
              <a:rPr lang="fr-FR" sz="2400" b="1" dirty="0"/>
              <a:t>Discussion on:</a:t>
            </a:r>
          </a:p>
          <a:p>
            <a:endParaRPr lang="fr-F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Pre-</a:t>
            </a:r>
            <a:r>
              <a:rPr lang="fr-FR" sz="2400" dirty="0" err="1"/>
              <a:t>cabling</a:t>
            </a:r>
            <a:r>
              <a:rPr lang="fr-FR" sz="2400" dirty="0"/>
              <a:t> of all buildings</a:t>
            </a:r>
          </a:p>
          <a:p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err="1"/>
              <a:t>Grid</a:t>
            </a:r>
            <a:r>
              <a:rPr lang="fr-FR" sz="2400" dirty="0"/>
              <a:t> </a:t>
            </a:r>
            <a:r>
              <a:rPr lang="fr-FR" sz="2400" dirty="0" err="1"/>
              <a:t>capacity</a:t>
            </a:r>
            <a:r>
              <a:rPr lang="fr-FR" sz="2400" dirty="0"/>
              <a:t> and local </a:t>
            </a:r>
            <a:r>
              <a:rPr lang="fr-FR" sz="2400" dirty="0" err="1"/>
              <a:t>grids</a:t>
            </a:r>
            <a:r>
              <a:rPr lang="fr-FR" sz="2400" dirty="0"/>
              <a:t>/smart </a:t>
            </a:r>
            <a:r>
              <a:rPr lang="fr-FR" sz="2400" dirty="0" err="1"/>
              <a:t>charging</a:t>
            </a:r>
            <a:endParaRPr lang="fr-FR" sz="2400" dirty="0"/>
          </a:p>
          <a:p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err="1"/>
              <a:t>Member</a:t>
            </a:r>
            <a:r>
              <a:rPr lang="fr-FR" sz="2400" dirty="0"/>
              <a:t> States’ estimation of </a:t>
            </a:r>
            <a:r>
              <a:rPr lang="fr-FR" sz="2400" dirty="0" err="1"/>
              <a:t>their</a:t>
            </a:r>
            <a:r>
              <a:rPr lang="fr-FR" sz="2400" dirty="0"/>
              <a:t> </a:t>
            </a:r>
            <a:r>
              <a:rPr lang="fr-FR" sz="2400" dirty="0" err="1"/>
              <a:t>private</a:t>
            </a:r>
            <a:r>
              <a:rPr lang="fr-FR" sz="2400" dirty="0"/>
              <a:t> </a:t>
            </a:r>
            <a:r>
              <a:rPr lang="fr-FR" sz="2400" dirty="0" err="1"/>
              <a:t>charging</a:t>
            </a:r>
            <a:r>
              <a:rPr lang="fr-FR" sz="2400" dirty="0"/>
              <a:t> </a:t>
            </a:r>
            <a:r>
              <a:rPr lang="fr-FR" sz="2400" dirty="0" err="1"/>
              <a:t>needs</a:t>
            </a:r>
            <a:endParaRPr lang="fr-FR" sz="2400" dirty="0"/>
          </a:p>
          <a:p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err="1"/>
              <a:t>Consistency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the AFIR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206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5ED96-9624-42EE-8351-BE7587A3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/>
          <a:p>
            <a:r>
              <a:rPr lang="fr-BE" dirty="0"/>
              <a:t>AOB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1FFC7-C299-47EB-9BDE-752957BB1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fr-BE" sz="1100" dirty="0"/>
          </a:p>
        </p:txBody>
      </p:sp>
    </p:spTree>
    <p:extLst>
      <p:ext uri="{BB962C8B-B14F-4D97-AF65-F5344CB8AC3E}">
        <p14:creationId xmlns:p14="http://schemas.microsoft.com/office/powerpoint/2010/main" val="84135415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Custom 1">
      <a:dk1>
        <a:srgbClr val="32363F"/>
      </a:dk1>
      <a:lt1>
        <a:sysClr val="window" lastClr="FFFFFF"/>
      </a:lt1>
      <a:dk2>
        <a:srgbClr val="313C41"/>
      </a:dk2>
      <a:lt2>
        <a:srgbClr val="FFFFFF"/>
      </a:lt2>
      <a:accent1>
        <a:srgbClr val="2C85AE"/>
      </a:accent1>
      <a:accent2>
        <a:srgbClr val="73BADB"/>
      </a:accent2>
      <a:accent3>
        <a:srgbClr val="73BADB"/>
      </a:accent3>
      <a:accent4>
        <a:srgbClr val="4276AA"/>
      </a:accent4>
      <a:accent5>
        <a:srgbClr val="00AEEF"/>
      </a:accent5>
      <a:accent6>
        <a:srgbClr val="CED0D0"/>
      </a:accent6>
      <a:hlink>
        <a:srgbClr val="2C85AE"/>
      </a:hlink>
      <a:folHlink>
        <a:srgbClr val="00A09D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BEB5EDD0-AC83-4EA3-8623-27F0A024E1E1}" vid="{C3F28CED-F897-4B00-A968-748CACDDC4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1908A229F7274DBBD2EC34775FC9DB" ma:contentTypeVersion="11" ma:contentTypeDescription="Crée un document." ma:contentTypeScope="" ma:versionID="fa5af4f0a7a3f291527e0cea68f57f5a">
  <xsd:schema xmlns:xsd="http://www.w3.org/2001/XMLSchema" xmlns:xs="http://www.w3.org/2001/XMLSchema" xmlns:p="http://schemas.microsoft.com/office/2006/metadata/properties" xmlns:ns2="a9e60a1b-11e1-4395-a63d-0c5800237292" xmlns:ns3="d16f90c0-82a0-4a04-9f81-8fd5dd1febfc" targetNamespace="http://schemas.microsoft.com/office/2006/metadata/properties" ma:root="true" ma:fieldsID="0f0d8801ea175c2516e88f4b90d62f85" ns2:_="" ns3:_="">
    <xsd:import namespace="a9e60a1b-11e1-4395-a63d-0c5800237292"/>
    <xsd:import namespace="d16f90c0-82a0-4a04-9f81-8fd5dd1febf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e60a1b-11e1-4395-a63d-0c580023729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6f90c0-82a0-4a04-9f81-8fd5dd1feb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3A7F5A-EE35-4BFE-9E54-55C718E114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AA203A-30E5-4189-9CD2-04C7D7CFC29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397E772-17A2-46D4-90F1-B952C3B04C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e60a1b-11e1-4395-a63d-0c5800237292"/>
    <ds:schemaRef ds:uri="d16f90c0-82a0-4a04-9f81-8fd5dd1feb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0</TotalTime>
  <Words>209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Nova</vt:lpstr>
      <vt:lpstr>Theme2</vt:lpstr>
      <vt:lpstr>WG INFRASTRUCTURE</vt:lpstr>
      <vt:lpstr>AGENDA</vt:lpstr>
      <vt:lpstr>General position on AFIR</vt:lpstr>
      <vt:lpstr>Main AFIR-related topics for discussion</vt:lpstr>
      <vt:lpstr>Other</vt:lpstr>
      <vt:lpstr>Information point: DG Ener B3. meeting on the EPBD revision</vt:lpstr>
      <vt:lpstr>AOB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 ENERGY</dc:title>
  <dc:creator>Théo Fievet</dc:creator>
  <cp:lastModifiedBy>Théo Fievet</cp:lastModifiedBy>
  <cp:revision>9</cp:revision>
  <dcterms:created xsi:type="dcterms:W3CDTF">2021-09-06T11:36:45Z</dcterms:created>
  <dcterms:modified xsi:type="dcterms:W3CDTF">2021-10-07T14:06:42Z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0x010100F01908A229F7274DBBD2EC34775FC9DB</vt:lpwstr>
  </property>
</Properties>
</file>